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aleway" pitchFamily="2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29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7002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реализации отказоустойчивой веб-архитектуры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балансировки нагрузки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6600"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2478881"/>
            <a:ext cx="6331500" cy="20012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А. Колосова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Уральский государственный экономический университет, Екатеринбург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Научный руководитель - Е. Н. Стариков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Уральский государственный экономический университет, Екатеринбург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Обзор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Выделены основные методы распределения нагрузки на информационные ресурсы в глобальной сети. </a:t>
            </a:r>
          </a:p>
          <a:p>
            <a:pPr marL="285750" indent="-285750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 анализ достоинств и недостатков способов балансировки трафика. </a:t>
            </a:r>
          </a:p>
          <a:p>
            <a:pPr marL="285750" indent="-285750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 выбор наиболее эффективного метода распределения нагрузки.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нагрузки</a:t>
            </a:r>
            <a:endParaRPr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521D88-EE23-497D-108B-1F47F4AB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9" y="1507332"/>
            <a:ext cx="4676070" cy="2490008"/>
          </a:xfrm>
          <a:prstGeom prst="rect">
            <a:avLst/>
          </a:prstGeom>
        </p:spPr>
      </p:pic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5672007" y="1251136"/>
            <a:ext cx="3119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-RU" sz="1800" dirty="0"/>
              <a:t>Проблема, которую надо решать еще на моменте разработки веб-проекта. Надо понимать, что пользователям нужно получать ответы на их вопросы и отклик на действия максимально быстро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Метод балансировки </a:t>
            </a:r>
            <a:r>
              <a:rPr lang="ru-RU" sz="2400" dirty="0" err="1"/>
              <a:t>Round</a:t>
            </a:r>
            <a:r>
              <a:rPr lang="ru-RU" sz="2400" dirty="0"/>
              <a:t> </a:t>
            </a:r>
            <a:r>
              <a:rPr lang="ru-RU" sz="2400" dirty="0" err="1"/>
              <a:t>Robin</a:t>
            </a:r>
            <a:r>
              <a:rPr lang="ru-RU" sz="2400" dirty="0"/>
              <a:t> DNS</a:t>
            </a:r>
            <a:endParaRPr sz="2400"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5714869" y="1602675"/>
            <a:ext cx="3112200" cy="236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алгоритма характерна низкая стоимость использования, так как для его работы достаточно добавить несколько записей в ДНС.</a:t>
            </a:r>
          </a:p>
          <a:p>
            <a:pPr marL="0" indent="0">
              <a:buSzPts val="1100"/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SzPts val="1100"/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Однако, для такого способа балансировки есть существенный недостаток: отсутствие мониторинга загруженности серверов в кластере. 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46B39-4B58-6ABF-930A-2D6913143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99"/>
          <a:stretch/>
        </p:blipFill>
        <p:spPr>
          <a:xfrm>
            <a:off x="678657" y="1602675"/>
            <a:ext cx="4781239" cy="2368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dirty="0"/>
              <a:t>Метод балансировки </a:t>
            </a:r>
            <a:r>
              <a:rPr lang="ru-RU" sz="2400" b="0" dirty="0" err="1"/>
              <a:t>Least</a:t>
            </a:r>
            <a:r>
              <a:rPr lang="ru-RU" sz="2400" b="0" dirty="0"/>
              <a:t> </a:t>
            </a:r>
            <a:r>
              <a:rPr lang="ru-RU" sz="2400" b="0" dirty="0" err="1"/>
              <a:t>Connections</a:t>
            </a:r>
            <a:endParaRPr sz="2400" b="0"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5583550" y="1268500"/>
            <a:ext cx="3138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Nginx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HTTP-сервер и обратный прокси-сервер, почтовый прокси-сервер, а также TCP/UDP прокси-сервер общего назначения.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SzPts val="1100"/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Данная схема довольна проста в исполнении и не требует больших затрат, однако она обладает частичной отказоустойчивостью в связи с тем, что балансировщики не зарезервированы.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19B53-05F5-5F7B-9A56-B0DC0AB7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06" y="1268500"/>
            <a:ext cx="4375038" cy="2963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450181" y="575950"/>
            <a:ext cx="7271669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/>
              <a:t>Балансировка при помощи кластера </a:t>
            </a:r>
            <a:r>
              <a:rPr lang="en-US" sz="1800" b="0" dirty="0"/>
              <a:t>c </a:t>
            </a:r>
            <a:r>
              <a:rPr lang="ru-RU" sz="1800" b="0" dirty="0"/>
              <a:t>применением </a:t>
            </a:r>
            <a:r>
              <a:rPr lang="en-US" sz="1800" b="0" dirty="0" err="1"/>
              <a:t>keepalived</a:t>
            </a:r>
            <a:endParaRPr sz="1800" b="0"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5454963" y="1186240"/>
            <a:ext cx="3138300" cy="3353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-RU" dirty="0"/>
              <a:t>Два балансировщика запросов (или более) резервируют друг друга и имеют одинаковый плавающий IP-адрес. Это обеспечивается протоколом VRRP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-RU" dirty="0"/>
              <a:t>Кластеризация дает возможность стабильности работы оборудования при повышенных нагрузках, позволяет распределять потоки запросов на соседние серверы в случае, если один из них выйдет из строя.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5A1EE6-5734-F244-ED5C-F8A957F6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98" y="1186240"/>
            <a:ext cx="2524727" cy="31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Вывод</a:t>
            </a:r>
            <a:endParaRPr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4889493" y="1471612"/>
            <a:ext cx="3837000" cy="30379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-RU" sz="1400" dirty="0"/>
              <a:t>Технология кластеризации с использованием</a:t>
            </a:r>
            <a:r>
              <a:rPr lang="en-US" sz="1400" dirty="0"/>
              <a:t> KEEPALIVED</a:t>
            </a:r>
            <a:r>
              <a:rPr lang="ru-RU" sz="1400" dirty="0"/>
              <a:t> позволяет:</a:t>
            </a:r>
          </a:p>
          <a:p>
            <a:pPr>
              <a:spcBef>
                <a:spcPts val="1600"/>
              </a:spcBef>
            </a:pPr>
            <a:r>
              <a:rPr lang="ru-RU" sz="1400" dirty="0"/>
              <a:t>улучшить качество обслуживания клиентов</a:t>
            </a:r>
          </a:p>
          <a:p>
            <a:pPr>
              <a:spcBef>
                <a:spcPts val="1600"/>
              </a:spcBef>
            </a:pPr>
            <a:r>
              <a:rPr lang="ru-RU" sz="1400" dirty="0"/>
              <a:t>повысить производительность системы</a:t>
            </a:r>
          </a:p>
          <a:p>
            <a:pPr>
              <a:spcBef>
                <a:spcPts val="1600"/>
              </a:spcBef>
            </a:pPr>
            <a:r>
              <a:rPr lang="ru-RU" sz="1400" dirty="0"/>
              <a:t>более рационально использовать ресурсы</a:t>
            </a:r>
          </a:p>
          <a:p>
            <a:pPr>
              <a:spcBef>
                <a:spcPts val="1600"/>
              </a:spcBef>
            </a:pPr>
            <a:r>
              <a:rPr lang="ru-RU" sz="1400" dirty="0"/>
              <a:t>обеспечить отказоустойчивость и масштабируемость системы.</a:t>
            </a:r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lang="ru-RU" sz="1400" dirty="0"/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СПАСИБО ЗА ВНИМАНИЕ.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</Words>
  <Application>Microsoft Office PowerPoint</Application>
  <PresentationFormat>Экран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Lato</vt:lpstr>
      <vt:lpstr>Raleway</vt:lpstr>
      <vt:lpstr>Arial</vt:lpstr>
      <vt:lpstr>Swiss</vt:lpstr>
      <vt:lpstr>Особенности реализации отказоустойчивой веб-архитектуры  методом балансировки нагрузки </vt:lpstr>
      <vt:lpstr>Обзор</vt:lpstr>
      <vt:lpstr>Планирование нагрузки</vt:lpstr>
      <vt:lpstr>Метод балансировки Round Robin DNS</vt:lpstr>
      <vt:lpstr>Метод балансировки Least Connections</vt:lpstr>
      <vt:lpstr>Балансировка при помощи кластера c применением keepalived</vt:lpstr>
      <vt:lpstr>Вывод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реализации отказоустойчивой веб-архитектуры  методом балансировки нагрузки </dc:title>
  <dc:creator>Пользователь</dc:creator>
  <cp:lastModifiedBy>Пользователь</cp:lastModifiedBy>
  <cp:revision>4</cp:revision>
  <dcterms:modified xsi:type="dcterms:W3CDTF">2022-12-01T14:25:53Z</dcterms:modified>
</cp:coreProperties>
</file>